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FFCACA"/>
          </a:solidFill>
        </a:fill>
      </a:tcStyle>
    </a:wholeTbl>
    <a:band2H>
      <a:tcTxStyle b="def" i="def"/>
      <a:tcStyle>
        <a:tcBdr/>
        <a:fill>
          <a:solidFill>
            <a:srgbClr val="FF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CCCD9"/>
          </a:solidFill>
        </a:fill>
      </a:tcStyle>
    </a:wholeTbl>
    <a:band2H>
      <a:tcTxStyle b="def" i="def"/>
      <a:tcStyle>
        <a:tcBdr/>
        <a:fill>
          <a:solidFill>
            <a:srgbClr val="E7E7ED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Shape 14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65" name="Shape 14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r" latinLnBrk="0">
      <a:defRPr sz="1200">
        <a:latin typeface="+mn-lt"/>
        <a:ea typeface="+mn-ea"/>
        <a:cs typeface="+mn-cs"/>
        <a:sym typeface="Arial"/>
      </a:defRPr>
    </a:lvl1pPr>
    <a:lvl2pPr indent="228600" algn="r" latinLnBrk="0">
      <a:defRPr sz="1200">
        <a:latin typeface="+mn-lt"/>
        <a:ea typeface="+mn-ea"/>
        <a:cs typeface="+mn-cs"/>
        <a:sym typeface="Arial"/>
      </a:defRPr>
    </a:lvl2pPr>
    <a:lvl3pPr indent="457200" algn="r" latinLnBrk="0">
      <a:defRPr sz="1200">
        <a:latin typeface="+mn-lt"/>
        <a:ea typeface="+mn-ea"/>
        <a:cs typeface="+mn-cs"/>
        <a:sym typeface="Arial"/>
      </a:defRPr>
    </a:lvl3pPr>
    <a:lvl4pPr indent="685800" algn="r" latinLnBrk="0">
      <a:defRPr sz="1200">
        <a:latin typeface="+mn-lt"/>
        <a:ea typeface="+mn-ea"/>
        <a:cs typeface="+mn-cs"/>
        <a:sym typeface="Arial"/>
      </a:defRPr>
    </a:lvl4pPr>
    <a:lvl5pPr indent="914400" algn="r" latinLnBrk="0">
      <a:defRPr sz="1200">
        <a:latin typeface="+mn-lt"/>
        <a:ea typeface="+mn-ea"/>
        <a:cs typeface="+mn-cs"/>
        <a:sym typeface="Arial"/>
      </a:defRPr>
    </a:lvl5pPr>
    <a:lvl6pPr indent="1143000" algn="r" latinLnBrk="0">
      <a:defRPr sz="1200">
        <a:latin typeface="+mn-lt"/>
        <a:ea typeface="+mn-ea"/>
        <a:cs typeface="+mn-cs"/>
        <a:sym typeface="Arial"/>
      </a:defRPr>
    </a:lvl6pPr>
    <a:lvl7pPr indent="1371600" algn="r" latinLnBrk="0">
      <a:defRPr sz="1200">
        <a:latin typeface="+mn-lt"/>
        <a:ea typeface="+mn-ea"/>
        <a:cs typeface="+mn-cs"/>
        <a:sym typeface="Arial"/>
      </a:defRPr>
    </a:lvl7pPr>
    <a:lvl8pPr indent="1600200" algn="r" latinLnBrk="0">
      <a:defRPr sz="1200">
        <a:latin typeface="+mn-lt"/>
        <a:ea typeface="+mn-ea"/>
        <a:cs typeface="+mn-cs"/>
        <a:sym typeface="Arial"/>
      </a:defRPr>
    </a:lvl8pPr>
    <a:lvl9pPr indent="1828800" algn="r" latinLnBrk="0"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20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104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105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07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08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6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7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1118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119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0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128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129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31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32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140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141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43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1144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152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153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1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55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156" name="Body Level One…"/>
          <p:cNvSpPr txBox="1"/>
          <p:nvPr>
            <p:ph type="body" idx="1"/>
          </p:nvPr>
        </p:nvSpPr>
        <p:spPr>
          <a:xfrm>
            <a:off x="457200" y="1113588"/>
            <a:ext cx="82296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l">
              <a:spcBef>
                <a:spcPts val="900"/>
              </a:spcBef>
              <a:buChar char="▪"/>
              <a:defRPr>
                <a:latin typeface="Arial (Body)"/>
                <a:ea typeface="Arial (Body)"/>
                <a:cs typeface="Arial (Body)"/>
                <a:sym typeface="Arial (Body)"/>
              </a:defRPr>
            </a:lvl1pPr>
            <a:lvl2pPr marL="651510" indent="-308610" algn="l">
              <a:spcBef>
                <a:spcPts val="900"/>
              </a:spcBef>
              <a:buChar char="▪"/>
              <a:defRPr>
                <a:latin typeface="Arial (Body)"/>
                <a:ea typeface="Arial (Body)"/>
                <a:cs typeface="Arial (Body)"/>
                <a:sym typeface="Arial (Body)"/>
              </a:defRPr>
            </a:lvl2pPr>
            <a:lvl3pPr marL="0" indent="685800" algn="l">
              <a:spcBef>
                <a:spcPts val="900"/>
              </a:spcBef>
              <a:buSzTx/>
              <a:buFont typeface="Wingdings"/>
              <a:buNone/>
              <a:defRPr>
                <a:latin typeface="Arial (Body)"/>
                <a:ea typeface="Arial (Body)"/>
                <a:cs typeface="Arial (Body)"/>
                <a:sym typeface="Arial (Body)"/>
              </a:defRPr>
            </a:lvl3pPr>
            <a:lvl4pPr marL="0" indent="1028700" algn="l">
              <a:spcBef>
                <a:spcPts val="900"/>
              </a:spcBef>
              <a:buSzTx/>
              <a:buFont typeface="Wingdings"/>
              <a:buNone/>
              <a:defRPr>
                <a:latin typeface="Arial (Body)"/>
                <a:ea typeface="Arial (Body)"/>
                <a:cs typeface="Arial (Body)"/>
                <a:sym typeface="Arial (Body)"/>
              </a:defRPr>
            </a:lvl4pPr>
            <a:lvl5pPr marL="0" indent="1371600" algn="l">
              <a:spcBef>
                <a:spcPts val="900"/>
              </a:spcBef>
              <a:buSzTx/>
              <a:buFont typeface="Wingdings"/>
              <a:buNone/>
              <a:defRPr>
                <a:latin typeface="Arial (Body)"/>
                <a:ea typeface="Arial (Body)"/>
                <a:cs typeface="Arial (Body)"/>
                <a:sym typeface="Arial (Body)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164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165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1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67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168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176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177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1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7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80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188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189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1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91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1192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200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201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2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0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211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212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2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8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9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22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222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2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24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25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3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4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1235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236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37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245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246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2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48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49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257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258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2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60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1261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269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270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2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72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280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281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2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83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284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292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293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2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9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96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304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305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3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07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1308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316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317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3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1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327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328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3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lIns="91424" tIns="91424" rIns="91424" bIns="91424" anchor="t"/>
          <a:lstStyle/>
          <a:p>
            <a:pPr/>
            <a:r>
              <a:t>Title Text</a:t>
            </a:r>
          </a:p>
        </p:txBody>
      </p:sp>
      <p:sp>
        <p:nvSpPr>
          <p:cNvPr id="119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 lIns="91424" tIns="91424" rIns="91424" bIns="91424">
            <a:normAutofit fontScale="100000" lnSpcReduction="0"/>
          </a:bodyPr>
          <a:lstStyle>
            <a:lvl1pPr>
              <a:spcBef>
                <a:spcPts val="0"/>
              </a:spcBef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xfrm>
            <a:off x="8472457" y="4669899"/>
            <a:ext cx="393319" cy="380234"/>
          </a:xfrm>
          <a:prstGeom prst="rect">
            <a:avLst/>
          </a:prstGeom>
        </p:spPr>
        <p:txBody>
          <a:bodyPr lIns="91424" tIns="91424" rIns="91424" bIns="91424" anchor="ctr"/>
          <a:lstStyle>
            <a:lvl1pPr algn="l">
              <a:spcBef>
                <a:spcPts val="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337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338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3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40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41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9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0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1351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352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3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36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362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3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64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65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373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374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3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76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1377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385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386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3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88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389" name="Body Level One…"/>
          <p:cNvSpPr txBox="1"/>
          <p:nvPr>
            <p:ph type="body" idx="1"/>
          </p:nvPr>
        </p:nvSpPr>
        <p:spPr>
          <a:xfrm>
            <a:off x="457200" y="1113588"/>
            <a:ext cx="82296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900"/>
              </a:spcBef>
              <a:buChar char="▪"/>
            </a:lvl1pPr>
            <a:lvl2pPr marL="0" indent="342900">
              <a:spcBef>
                <a:spcPts val="900"/>
              </a:spcBef>
              <a:buSzTx/>
              <a:buFont typeface="Wingdings"/>
              <a:buNone/>
            </a:lvl2pPr>
            <a:lvl3pPr marL="0" indent="685800">
              <a:spcBef>
                <a:spcPts val="900"/>
              </a:spcBef>
              <a:buSzTx/>
              <a:buFont typeface="Wingdings"/>
              <a:buNone/>
            </a:lvl3pPr>
            <a:lvl4pPr marL="0" indent="1028700">
              <a:spcBef>
                <a:spcPts val="900"/>
              </a:spcBef>
              <a:buSzTx/>
              <a:buFont typeface="Wingdings"/>
              <a:buNone/>
            </a:lvl4pPr>
            <a:lvl5pPr marL="0" indent="1371600">
              <a:spcBef>
                <a:spcPts val="900"/>
              </a:spcBef>
              <a:buSzTx/>
              <a:buFont typeface="Wingdings"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397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398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3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00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401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409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410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4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1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13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42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422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4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24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1425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433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434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4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3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444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445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4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Body Level One…"/>
          <p:cNvSpPr txBox="1"/>
          <p:nvPr>
            <p:ph type="body" sz="quarter" idx="1"/>
          </p:nvPr>
        </p:nvSpPr>
        <p:spPr>
          <a:xfrm>
            <a:off x="265400" y="192630"/>
            <a:ext cx="6286501" cy="455402"/>
          </a:xfrm>
          <a:prstGeom prst="rect">
            <a:avLst/>
          </a:prstGeom>
        </p:spPr>
        <p:txBody>
          <a:bodyPr lIns="91424" tIns="91424" rIns="91424" bIns="91424">
            <a:normAutofit fontScale="100000" lnSpcReduction="0"/>
          </a:bodyPr>
          <a:lstStyle>
            <a:lvl1pPr marL="0" indent="0" algn="l">
              <a:spcBef>
                <a:spcPts val="900"/>
              </a:spcBef>
              <a:buSzTx/>
              <a:buNone/>
              <a:defRPr b="1" sz="2800">
                <a:solidFill>
                  <a:srgbClr val="3C3C3C"/>
                </a:solidFill>
              </a:defRPr>
            </a:lvl1pPr>
            <a:lvl2pPr marL="742950" indent="-107950" algn="l">
              <a:spcBef>
                <a:spcPts val="900"/>
              </a:spcBef>
              <a:defRPr b="1" sz="2800">
                <a:solidFill>
                  <a:srgbClr val="3C3C3C"/>
                </a:solidFill>
              </a:defRPr>
            </a:lvl2pPr>
            <a:lvl3pPr marL="1155700" indent="-88900" algn="l">
              <a:spcBef>
                <a:spcPts val="900"/>
              </a:spcBef>
              <a:defRPr b="1" sz="2800">
                <a:solidFill>
                  <a:srgbClr val="3C3C3C"/>
                </a:solidFill>
              </a:defRPr>
            </a:lvl3pPr>
            <a:lvl4pPr marL="1640839" indent="-142239" algn="l">
              <a:spcBef>
                <a:spcPts val="900"/>
              </a:spcBef>
              <a:defRPr b="1" sz="2800">
                <a:solidFill>
                  <a:srgbClr val="3C3C3C"/>
                </a:solidFill>
              </a:defRPr>
            </a:lvl4pPr>
            <a:lvl5pPr marL="2098039" indent="-142239" algn="l">
              <a:spcBef>
                <a:spcPts val="900"/>
              </a:spcBef>
              <a:defRPr b="1" sz="2800">
                <a:solidFill>
                  <a:srgbClr val="3C3C3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Shape 34"/>
          <p:cNvSpPr txBox="1"/>
          <p:nvPr>
            <p:ph type="body" sz="quarter" idx="13"/>
          </p:nvPr>
        </p:nvSpPr>
        <p:spPr>
          <a:xfrm>
            <a:off x="996924" y="857724"/>
            <a:ext cx="6113702" cy="685801"/>
          </a:xfrm>
          <a:prstGeom prst="rect">
            <a:avLst/>
          </a:prstGeom>
        </p:spPr>
        <p:txBody>
          <a:bodyPr lIns="91424" tIns="91424" rIns="91424" bIns="91424">
            <a:normAutofit fontScale="100000" lnSpcReduction="0"/>
          </a:bodyPr>
          <a:lstStyle/>
          <a:p>
            <a:pPr marL="342900" indent="-165100" algn="l">
              <a:spcBef>
                <a:spcPts val="500"/>
              </a:spcBef>
              <a:buClr>
                <a:srgbClr val="3C3C3C"/>
              </a:buClr>
              <a:buFont typeface="Arial"/>
              <a:defRPr sz="2800">
                <a:solidFill>
                  <a:srgbClr val="3C3C3C"/>
                </a:solidFill>
              </a:defRPr>
            </a:pP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8681764" y="4760717"/>
            <a:ext cx="245364" cy="226946"/>
          </a:xfrm>
          <a:prstGeom prst="rect">
            <a:avLst/>
          </a:prstGeom>
        </p:spPr>
        <p:txBody>
          <a:bodyPr lIns="45699" tIns="45699" rIns="45699" bIns="45699" anchor="ctr"/>
          <a:lstStyle>
            <a:lvl1pPr>
              <a:spcBef>
                <a:spcPts val="0"/>
              </a:spcBef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454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455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4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57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58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42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52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5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64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6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167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76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8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79" name="Body Level One…"/>
          <p:cNvSpPr txBox="1"/>
          <p:nvPr>
            <p:ph type="body" idx="1"/>
          </p:nvPr>
        </p:nvSpPr>
        <p:spPr>
          <a:xfrm>
            <a:off x="457200" y="1113588"/>
            <a:ext cx="82296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l">
              <a:spcBef>
                <a:spcPts val="900"/>
              </a:spcBef>
              <a:buChar char="▪"/>
            </a:lvl1pPr>
            <a:lvl2pPr marL="651510" indent="-308610" algn="l">
              <a:spcBef>
                <a:spcPts val="900"/>
              </a:spcBef>
              <a:buChar char="▪"/>
            </a:lvl2pPr>
            <a:lvl3pPr marL="0" indent="685800" algn="l">
              <a:spcBef>
                <a:spcPts val="900"/>
              </a:spcBef>
              <a:buSzTx/>
              <a:buFont typeface="Wingdings"/>
              <a:buNone/>
            </a:lvl3pPr>
            <a:lvl4pPr marL="0" indent="1028700" algn="l">
              <a:spcBef>
                <a:spcPts val="900"/>
              </a:spcBef>
              <a:buSzTx/>
              <a:buFont typeface="Wingdings"/>
              <a:buNone/>
            </a:lvl4pPr>
            <a:lvl5pPr marL="0" indent="1371600" algn="l">
              <a:spcBef>
                <a:spcPts val="900"/>
              </a:spcBef>
              <a:buSzTx/>
              <a:buFont typeface="Wingdings"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88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91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0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2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3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12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2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4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215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24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2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35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2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45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2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7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8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57" name="Body Level One…"/>
          <p:cNvSpPr txBox="1"/>
          <p:nvPr>
            <p:ph type="body" sz="half" idx="1"/>
          </p:nvPr>
        </p:nvSpPr>
        <p:spPr>
          <a:xfrm>
            <a:off x="914400" y="1085850"/>
            <a:ext cx="3749041" cy="342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8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Title Text"/>
          <p:cNvSpPr txBox="1"/>
          <p:nvPr>
            <p:ph type="title"/>
          </p:nvPr>
        </p:nvSpPr>
        <p:spPr>
          <a:xfrm>
            <a:off x="1017587" y="789385"/>
            <a:ext cx="7010401" cy="114538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67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Title Text"/>
          <p:cNvSpPr txBox="1"/>
          <p:nvPr>
            <p:ph type="title"/>
          </p:nvPr>
        </p:nvSpPr>
        <p:spPr>
          <a:xfrm>
            <a:off x="1017587" y="789385"/>
            <a:ext cx="7010401" cy="114538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76" name="Body Level One…"/>
          <p:cNvSpPr txBox="1"/>
          <p:nvPr>
            <p:ph type="body" sz="quarter" idx="1"/>
          </p:nvPr>
        </p:nvSpPr>
        <p:spPr>
          <a:xfrm>
            <a:off x="1042987" y="2019300"/>
            <a:ext cx="3429001" cy="249316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7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5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288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9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297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98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2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0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1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10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3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2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313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22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3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24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325" name="Body Level One…"/>
          <p:cNvSpPr txBox="1"/>
          <p:nvPr>
            <p:ph type="body" idx="1"/>
          </p:nvPr>
        </p:nvSpPr>
        <p:spPr>
          <a:xfrm>
            <a:off x="457200" y="1113588"/>
            <a:ext cx="82296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900"/>
              </a:spcBef>
              <a:buChar char="▪"/>
            </a:lvl1pPr>
            <a:lvl2pPr marL="0" indent="342900">
              <a:spcBef>
                <a:spcPts val="900"/>
              </a:spcBef>
              <a:buSzTx/>
              <a:buFont typeface="Wingdings"/>
              <a:buNone/>
            </a:lvl2pPr>
            <a:lvl3pPr marL="0" indent="685800">
              <a:spcBef>
                <a:spcPts val="900"/>
              </a:spcBef>
              <a:buSzTx/>
              <a:buFont typeface="Wingdings"/>
              <a:buNone/>
            </a:lvl3pPr>
            <a:lvl4pPr marL="0" indent="1028700">
              <a:spcBef>
                <a:spcPts val="900"/>
              </a:spcBef>
              <a:buSzTx/>
              <a:buFont typeface="Wingdings"/>
              <a:buNone/>
            </a:lvl4pPr>
            <a:lvl5pPr marL="0" indent="1371600">
              <a:spcBef>
                <a:spcPts val="900"/>
              </a:spcBef>
              <a:buSzTx/>
              <a:buFont typeface="Wingdings"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333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34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3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36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337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345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46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3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49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8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3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0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361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369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70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3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380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81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3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390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91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3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3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94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402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403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405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6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414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415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4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7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18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426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427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4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29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430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7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l">
              <a:spcBef>
                <a:spcPts val="900"/>
              </a:spcBef>
              <a:buChar char="▪"/>
              <a:defRPr sz="2400"/>
            </a:lvl1pPr>
            <a:lvl2pPr marL="628650" indent="-285750" algn="l">
              <a:spcBef>
                <a:spcPts val="900"/>
              </a:spcBef>
              <a:buChar char="▪"/>
              <a:defRPr sz="2400"/>
            </a:lvl2pPr>
            <a:lvl3pPr marL="0" indent="685800" algn="l">
              <a:spcBef>
                <a:spcPts val="900"/>
              </a:spcBef>
              <a:buSzTx/>
              <a:buFont typeface="Wingdings"/>
              <a:buNone/>
              <a:defRPr sz="2400"/>
            </a:lvl3pPr>
            <a:lvl4pPr marL="0" indent="1028700" algn="l">
              <a:spcBef>
                <a:spcPts val="900"/>
              </a:spcBef>
              <a:buSzTx/>
              <a:buFont typeface="Wingdings"/>
              <a:buNone/>
              <a:defRPr sz="2400"/>
            </a:lvl4pPr>
            <a:lvl5pPr marL="0" indent="1371600" algn="l">
              <a:spcBef>
                <a:spcPts val="900"/>
              </a:spcBef>
              <a:buSzTx/>
              <a:buFont typeface="Wingdings"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439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4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41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442" name="Body Level One…"/>
          <p:cNvSpPr txBox="1"/>
          <p:nvPr>
            <p:ph type="body" idx="1"/>
          </p:nvPr>
        </p:nvSpPr>
        <p:spPr>
          <a:xfrm>
            <a:off x="457200" y="1113588"/>
            <a:ext cx="82296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l">
              <a:spcBef>
                <a:spcPts val="900"/>
              </a:spcBef>
              <a:buChar char="▪"/>
              <a:defRPr>
                <a:latin typeface="Arial (Body)"/>
                <a:ea typeface="Arial (Body)"/>
                <a:cs typeface="Arial (Body)"/>
                <a:sym typeface="Arial (Body)"/>
              </a:defRPr>
            </a:lvl1pPr>
            <a:lvl2pPr marL="651510" indent="-308610" algn="l">
              <a:spcBef>
                <a:spcPts val="900"/>
              </a:spcBef>
              <a:buChar char="▪"/>
              <a:defRPr>
                <a:latin typeface="Arial (Body)"/>
                <a:ea typeface="Arial (Body)"/>
                <a:cs typeface="Arial (Body)"/>
                <a:sym typeface="Arial (Body)"/>
              </a:defRPr>
            </a:lvl2pPr>
            <a:lvl3pPr marL="0" indent="685800" algn="l">
              <a:spcBef>
                <a:spcPts val="900"/>
              </a:spcBef>
              <a:buSzTx/>
              <a:buFont typeface="Wingdings"/>
              <a:buNone/>
              <a:defRPr>
                <a:latin typeface="Arial (Body)"/>
                <a:ea typeface="Arial (Body)"/>
                <a:cs typeface="Arial (Body)"/>
                <a:sym typeface="Arial (Body)"/>
              </a:defRPr>
            </a:lvl3pPr>
            <a:lvl4pPr marL="0" indent="1028700" algn="l">
              <a:spcBef>
                <a:spcPts val="900"/>
              </a:spcBef>
              <a:buSzTx/>
              <a:buFont typeface="Wingdings"/>
              <a:buNone/>
              <a:defRPr>
                <a:latin typeface="Arial (Body)"/>
                <a:ea typeface="Arial (Body)"/>
                <a:cs typeface="Arial (Body)"/>
                <a:sym typeface="Arial (Body)"/>
              </a:defRPr>
            </a:lvl4pPr>
            <a:lvl5pPr marL="0" indent="1371600" algn="l">
              <a:spcBef>
                <a:spcPts val="900"/>
              </a:spcBef>
              <a:buSzTx/>
              <a:buFont typeface="Wingdings"/>
              <a:buNone/>
              <a:defRPr>
                <a:latin typeface="Arial (Body)"/>
                <a:ea typeface="Arial (Body)"/>
                <a:cs typeface="Arial (Body)"/>
                <a:sym typeface="Arial (Body)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450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451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4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53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454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462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463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4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6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66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474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475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4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77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478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487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4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8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497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498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4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507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508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5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10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11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19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20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521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522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3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53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532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5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34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35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543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544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5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46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547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כותרת וכותרת מש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-84139" y="4889896"/>
            <a:ext cx="245404" cy="226987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  <p:sp>
        <p:nvSpPr>
          <p:cNvPr id="56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xfrm>
            <a:off x="457200" y="1471886"/>
            <a:ext cx="8382000" cy="331411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l">
              <a:spcBef>
                <a:spcPts val="900"/>
              </a:spcBef>
              <a:buChar char="▪"/>
              <a:defRPr sz="2400"/>
            </a:lvl1pPr>
            <a:lvl2pPr marL="628650" indent="-285750" algn="l">
              <a:spcBef>
                <a:spcPts val="900"/>
              </a:spcBef>
              <a:buChar char="▪"/>
              <a:defRPr sz="2400"/>
            </a:lvl2pPr>
            <a:lvl3pPr marL="0" indent="685800" algn="l">
              <a:spcBef>
                <a:spcPts val="900"/>
              </a:spcBef>
              <a:buSzTx/>
              <a:buFont typeface="Wingdings"/>
              <a:buNone/>
              <a:defRPr sz="2400"/>
            </a:lvl3pPr>
            <a:lvl4pPr marL="0" indent="1028700" algn="l">
              <a:spcBef>
                <a:spcPts val="900"/>
              </a:spcBef>
              <a:buSzTx/>
              <a:buFont typeface="Wingdings"/>
              <a:buNone/>
              <a:defRPr sz="2400"/>
            </a:lvl4pPr>
            <a:lvl5pPr marL="0" indent="1371600" algn="l">
              <a:spcBef>
                <a:spcPts val="900"/>
              </a:spcBef>
              <a:buSzTx/>
              <a:buFont typeface="Wingdings"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Text Placeholder 8"/>
          <p:cNvSpPr/>
          <p:nvPr>
            <p:ph type="body" sz="quarter" idx="13"/>
          </p:nvPr>
        </p:nvSpPr>
        <p:spPr>
          <a:xfrm>
            <a:off x="457200" y="914399"/>
            <a:ext cx="8382000" cy="450014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algn="l">
              <a:spcBef>
                <a:spcPts val="500"/>
              </a:spcBef>
              <a:buSzTx/>
              <a:buNone/>
              <a:defRPr b="1" i="1" sz="2400">
                <a:solidFill>
                  <a:schemeClr val="accent1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556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5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58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566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567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5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69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70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578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579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5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8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2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590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591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5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93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594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602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603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6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0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613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614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6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623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624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6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26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27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635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636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637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638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9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647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648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6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50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1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659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660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6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62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663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67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672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6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74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675" name="Body Level One…"/>
          <p:cNvSpPr txBox="1"/>
          <p:nvPr>
            <p:ph type="body" idx="1"/>
          </p:nvPr>
        </p:nvSpPr>
        <p:spPr>
          <a:xfrm>
            <a:off x="457200" y="1113588"/>
            <a:ext cx="82296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900"/>
              </a:spcBef>
              <a:buChar char="▪"/>
            </a:lvl1pPr>
            <a:lvl2pPr marL="0" indent="342900">
              <a:spcBef>
                <a:spcPts val="900"/>
              </a:spcBef>
              <a:buSzTx/>
              <a:buFont typeface="Wingdings"/>
              <a:buNone/>
            </a:lvl2pPr>
            <a:lvl3pPr marL="0" indent="685800">
              <a:spcBef>
                <a:spcPts val="900"/>
              </a:spcBef>
              <a:buSzTx/>
              <a:buFont typeface="Wingdings"/>
              <a:buNone/>
            </a:lvl3pPr>
            <a:lvl4pPr marL="0" indent="1028700">
              <a:spcBef>
                <a:spcPts val="900"/>
              </a:spcBef>
              <a:buSzTx/>
              <a:buFont typeface="Wingdings"/>
              <a:buNone/>
            </a:lvl4pPr>
            <a:lvl5pPr marL="0" indent="1371600">
              <a:spcBef>
                <a:spcPts val="900"/>
              </a:spcBef>
              <a:buSzTx/>
              <a:buFont typeface="Wingdings"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683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684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6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86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687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695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696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6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9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99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707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708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7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10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711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719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720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7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2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730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731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7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740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741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7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43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44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75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753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754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755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756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7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65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6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74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775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83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84" name="Body Level One…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l">
              <a:spcBef>
                <a:spcPts val="900"/>
              </a:spcBef>
              <a:buChar char="▪"/>
              <a:defRPr sz="2400"/>
            </a:lvl1pPr>
            <a:lvl2pPr marL="664369" indent="-321469" algn="l">
              <a:spcBef>
                <a:spcPts val="900"/>
              </a:spcBef>
              <a:buChar char="▪"/>
              <a:defRPr sz="2400"/>
            </a:lvl2pPr>
            <a:lvl3pPr marL="0" indent="685800" algn="l">
              <a:spcBef>
                <a:spcPts val="900"/>
              </a:spcBef>
              <a:buSzTx/>
              <a:buFont typeface="Wingdings"/>
              <a:buNone/>
              <a:defRPr sz="2400"/>
            </a:lvl3pPr>
            <a:lvl4pPr marL="0" indent="1028700" algn="l">
              <a:spcBef>
                <a:spcPts val="900"/>
              </a:spcBef>
              <a:buSzTx/>
              <a:buFont typeface="Wingdings"/>
              <a:buNone/>
              <a:defRPr sz="2400"/>
            </a:lvl4pPr>
            <a:lvl5pPr marL="0" indent="1371600" algn="l">
              <a:spcBef>
                <a:spcPts val="900"/>
              </a:spcBef>
              <a:buSzTx/>
              <a:buFont typeface="Wingdings"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כותרת וכותרת מש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Slide Number"/>
          <p:cNvSpPr txBox="1"/>
          <p:nvPr>
            <p:ph type="sldNum" sz="quarter" idx="2"/>
          </p:nvPr>
        </p:nvSpPr>
        <p:spPr>
          <a:xfrm>
            <a:off x="147637" y="4902992"/>
            <a:ext cx="245403" cy="226987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  <p:sp>
        <p:nvSpPr>
          <p:cNvPr id="792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93" name="Body Level One…"/>
          <p:cNvSpPr txBox="1"/>
          <p:nvPr>
            <p:ph type="body" idx="1"/>
          </p:nvPr>
        </p:nvSpPr>
        <p:spPr>
          <a:xfrm>
            <a:off x="457200" y="1312069"/>
            <a:ext cx="8382000" cy="347392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l">
              <a:spcBef>
                <a:spcPts val="900"/>
              </a:spcBef>
              <a:buChar char="▪"/>
              <a:defRPr sz="2400"/>
            </a:lvl1pPr>
            <a:lvl2pPr marL="628650" indent="-285750" algn="l">
              <a:spcBef>
                <a:spcPts val="900"/>
              </a:spcBef>
              <a:buChar char="▪"/>
              <a:defRPr sz="2400"/>
            </a:lvl2pPr>
            <a:lvl3pPr marL="0" indent="685800" algn="l">
              <a:spcBef>
                <a:spcPts val="900"/>
              </a:spcBef>
              <a:buSzTx/>
              <a:buFont typeface="Wingdings"/>
              <a:buNone/>
              <a:defRPr sz="2400"/>
            </a:lvl3pPr>
            <a:lvl4pPr marL="0" indent="1028700" algn="l">
              <a:spcBef>
                <a:spcPts val="900"/>
              </a:spcBef>
              <a:buSzTx/>
              <a:buFont typeface="Wingdings"/>
              <a:buNone/>
              <a:defRPr sz="2400"/>
            </a:lvl4pPr>
            <a:lvl5pPr marL="0" indent="1371600" algn="l">
              <a:spcBef>
                <a:spcPts val="900"/>
              </a:spcBef>
              <a:buSzTx/>
              <a:buFont typeface="Wingdings"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4" name="Text Placeholder 8"/>
          <p:cNvSpPr/>
          <p:nvPr>
            <p:ph type="body" sz="quarter" idx="13"/>
          </p:nvPr>
        </p:nvSpPr>
        <p:spPr>
          <a:xfrm>
            <a:off x="457200" y="914400"/>
            <a:ext cx="8382000" cy="28575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algn="l">
              <a:spcBef>
                <a:spcPts val="500"/>
              </a:spcBef>
              <a:buSzTx/>
              <a:buNone/>
              <a:defRPr b="1" i="1" sz="2400">
                <a:solidFill>
                  <a:schemeClr val="accent1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02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803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1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12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20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821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2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44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45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853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854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855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856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7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865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866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8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68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9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4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877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878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8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80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881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889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890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8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92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893" name="Body Level One…"/>
          <p:cNvSpPr txBox="1"/>
          <p:nvPr>
            <p:ph type="body" idx="1"/>
          </p:nvPr>
        </p:nvSpPr>
        <p:spPr>
          <a:xfrm>
            <a:off x="457200" y="1113588"/>
            <a:ext cx="82296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l">
              <a:spcBef>
                <a:spcPts val="900"/>
              </a:spcBef>
              <a:buChar char="▪"/>
            </a:lvl1pPr>
            <a:lvl2pPr marL="651510" indent="-308610" algn="l">
              <a:spcBef>
                <a:spcPts val="900"/>
              </a:spcBef>
              <a:buChar char="▪"/>
            </a:lvl2pPr>
            <a:lvl3pPr marL="0" indent="685800" algn="l">
              <a:spcBef>
                <a:spcPts val="900"/>
              </a:spcBef>
              <a:buSzTx/>
              <a:buFont typeface="Wingdings"/>
              <a:buNone/>
            </a:lvl3pPr>
            <a:lvl4pPr marL="0" indent="1028700" algn="l">
              <a:spcBef>
                <a:spcPts val="900"/>
              </a:spcBef>
              <a:buSzTx/>
              <a:buFont typeface="Wingdings"/>
              <a:buNone/>
            </a:lvl4pPr>
            <a:lvl5pPr marL="0" indent="1371600" algn="l">
              <a:spcBef>
                <a:spcPts val="900"/>
              </a:spcBef>
              <a:buSzTx/>
              <a:buFont typeface="Wingdings"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901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902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9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04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905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913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914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9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1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17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925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926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9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28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929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937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938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9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4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948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949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9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958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959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9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61" name="Title Text"/>
          <p:cNvSpPr txBox="1"/>
          <p:nvPr>
            <p:ph type="title"/>
          </p:nvPr>
        </p:nvSpPr>
        <p:spPr>
          <a:xfrm>
            <a:off x="457200" y="1715092"/>
            <a:ext cx="8229600" cy="532288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62" name="Body Level One…"/>
          <p:cNvSpPr txBox="1"/>
          <p:nvPr>
            <p:ph type="body" sz="quarter" idx="1"/>
          </p:nvPr>
        </p:nvSpPr>
        <p:spPr>
          <a:xfrm>
            <a:off x="684212" y="2625606"/>
            <a:ext cx="7848601" cy="4321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97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71" name="Body Level One…"/>
          <p:cNvSpPr txBox="1"/>
          <p:nvPr>
            <p:ph type="body" sz="half" idx="1"/>
          </p:nvPr>
        </p:nvSpPr>
        <p:spPr>
          <a:xfrm>
            <a:off x="914400" y="1085850"/>
            <a:ext cx="3749041" cy="342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2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980" name="Title Text"/>
          <p:cNvSpPr txBox="1"/>
          <p:nvPr>
            <p:ph type="title"/>
          </p:nvPr>
        </p:nvSpPr>
        <p:spPr>
          <a:xfrm>
            <a:off x="1017587" y="789385"/>
            <a:ext cx="7010401" cy="114538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81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989" name="Title Text"/>
          <p:cNvSpPr txBox="1"/>
          <p:nvPr>
            <p:ph type="title"/>
          </p:nvPr>
        </p:nvSpPr>
        <p:spPr>
          <a:xfrm>
            <a:off x="1017587" y="789385"/>
            <a:ext cx="7010401" cy="114538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90" name="Body Level One…"/>
          <p:cNvSpPr txBox="1"/>
          <p:nvPr>
            <p:ph type="body" sz="quarter" idx="1"/>
          </p:nvPr>
        </p:nvSpPr>
        <p:spPr>
          <a:xfrm>
            <a:off x="1042987" y="2019300"/>
            <a:ext cx="3429001" cy="249316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91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999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353616"/>
            <a:ext cx="9144000" cy="5260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0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325" y="4299346"/>
            <a:ext cx="1387476" cy="442914"/>
          </a:xfrm>
          <a:prstGeom prst="rect">
            <a:avLst/>
          </a:prstGeom>
          <a:ln w="12700">
            <a:miter lim="400000"/>
          </a:ln>
        </p:spPr>
      </p:pic>
      <p:sp>
        <p:nvSpPr>
          <p:cNvPr id="1001" name="Title Text"/>
          <p:cNvSpPr txBox="1"/>
          <p:nvPr>
            <p:ph type="title"/>
          </p:nvPr>
        </p:nvSpPr>
        <p:spPr>
          <a:xfrm>
            <a:off x="467543" y="141685"/>
            <a:ext cx="6912769" cy="80962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002" name="Body Level One…"/>
          <p:cNvSpPr txBox="1"/>
          <p:nvPr>
            <p:ph type="body" sz="quarter" idx="1"/>
          </p:nvPr>
        </p:nvSpPr>
        <p:spPr>
          <a:xfrm>
            <a:off x="467543" y="4299348"/>
            <a:ext cx="7599563" cy="4321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l">
              <a:buSzTx/>
              <a:buNone/>
            </a:lvl1pPr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3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01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012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0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14" name="Title Text"/>
          <p:cNvSpPr txBox="1"/>
          <p:nvPr>
            <p:ph type="title"/>
          </p:nvPr>
        </p:nvSpPr>
        <p:spPr>
          <a:xfrm>
            <a:off x="685800" y="122160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15" name="Body Level One…"/>
          <p:cNvSpPr txBox="1"/>
          <p:nvPr>
            <p:ph type="body" sz="quarter" idx="1"/>
          </p:nvPr>
        </p:nvSpPr>
        <p:spPr>
          <a:xfrm>
            <a:off x="1371600" y="2661455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</a:lvl1pPr>
            <a:lvl2pPr marL="0" indent="342900" algn="ctr">
              <a:buSzTx/>
              <a:buNone/>
            </a:lvl2pPr>
            <a:lvl3pPr marL="0" indent="685800" algn="ctr">
              <a:buSzTx/>
              <a:buNone/>
            </a:lvl3pPr>
            <a:lvl4pPr marL="0" indent="1028700" algn="ctr">
              <a:buSzTx/>
              <a:buNone/>
            </a:lvl4pPr>
            <a:lvl5pPr marL="0" indent="1371600" algn="ctr"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023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024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0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26" name="Title Text"/>
          <p:cNvSpPr txBox="1"/>
          <p:nvPr>
            <p:ph type="title"/>
          </p:nvPr>
        </p:nvSpPr>
        <p:spPr>
          <a:xfrm>
            <a:off x="323527" y="33468"/>
            <a:ext cx="5760641" cy="810090"/>
          </a:xfrm>
          <a:prstGeom prst="rect">
            <a:avLst/>
          </a:prstGeom>
        </p:spPr>
        <p:txBody>
          <a:bodyPr anchor="t"/>
          <a:lstStyle>
            <a:lvl1pPr algn="l">
              <a:defRPr cap="all" sz="2100"/>
            </a:lvl1pPr>
          </a:lstStyle>
          <a:p>
            <a:pPr/>
            <a:r>
              <a:t>Title Text</a:t>
            </a:r>
          </a:p>
        </p:txBody>
      </p:sp>
      <p:sp>
        <p:nvSpPr>
          <p:cNvPr id="1027" name="Body Level One…"/>
          <p:cNvSpPr txBox="1"/>
          <p:nvPr>
            <p:ph type="body" sz="quarter" idx="1"/>
          </p:nvPr>
        </p:nvSpPr>
        <p:spPr>
          <a:xfrm>
            <a:off x="722312" y="1005576"/>
            <a:ext cx="7772401" cy="43204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None/>
              <a:defRPr b="1"/>
            </a:lvl1pPr>
            <a:lvl2pPr marL="0" indent="342900">
              <a:buSzTx/>
              <a:buNone/>
              <a:defRPr b="1"/>
            </a:lvl2pPr>
            <a:lvl3pPr marL="0" indent="685800">
              <a:buSzTx/>
              <a:buNone/>
              <a:defRPr b="1"/>
            </a:lvl3pPr>
            <a:lvl4pPr marL="0" indent="1028700">
              <a:buSzTx/>
              <a:buNone/>
              <a:defRPr b="1"/>
            </a:lvl4pPr>
            <a:lvl5pPr marL="0" indent="13716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035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036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0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38" name="Title Text"/>
          <p:cNvSpPr txBox="1"/>
          <p:nvPr>
            <p:ph type="title"/>
          </p:nvPr>
        </p:nvSpPr>
        <p:spPr>
          <a:xfrm>
            <a:off x="457200" y="57150"/>
            <a:ext cx="7086600" cy="58551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039" name="Body Level One…"/>
          <p:cNvSpPr txBox="1"/>
          <p:nvPr>
            <p:ph type="body" idx="1"/>
          </p:nvPr>
        </p:nvSpPr>
        <p:spPr>
          <a:xfrm>
            <a:off x="457200" y="1113588"/>
            <a:ext cx="8229600" cy="367240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900"/>
              </a:spcBef>
              <a:buChar char="▪"/>
            </a:lvl1pPr>
            <a:lvl2pPr marL="0" indent="342900">
              <a:spcBef>
                <a:spcPts val="900"/>
              </a:spcBef>
              <a:buSzTx/>
              <a:buFont typeface="Wingdings"/>
              <a:buNone/>
            </a:lvl2pPr>
            <a:lvl3pPr marL="0" indent="685800">
              <a:spcBef>
                <a:spcPts val="900"/>
              </a:spcBef>
              <a:buSzTx/>
              <a:buFont typeface="Wingdings"/>
              <a:buNone/>
            </a:lvl3pPr>
            <a:lvl4pPr marL="0" indent="1028700">
              <a:spcBef>
                <a:spcPts val="900"/>
              </a:spcBef>
              <a:buSzTx/>
              <a:buFont typeface="Wingdings"/>
              <a:buNone/>
            </a:lvl4pPr>
            <a:lvl5pPr marL="0" indent="1371600">
              <a:spcBef>
                <a:spcPts val="900"/>
              </a:spcBef>
              <a:buSzTx/>
              <a:buFont typeface="Wingdings"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047" name="Rectangle 4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048" name="TextBox 5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0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50" name="Title Text"/>
          <p:cNvSpPr txBox="1"/>
          <p:nvPr>
            <p:ph type="title"/>
          </p:nvPr>
        </p:nvSpPr>
        <p:spPr>
          <a:xfrm>
            <a:off x="179511" y="96026"/>
            <a:ext cx="6048673" cy="585516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051" name="Body Level One…"/>
          <p:cNvSpPr txBox="1"/>
          <p:nvPr>
            <p:ph type="body" sz="half" idx="1"/>
          </p:nvPr>
        </p:nvSpPr>
        <p:spPr>
          <a:xfrm>
            <a:off x="251519" y="1113588"/>
            <a:ext cx="5842994" cy="162018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300"/>
            </a:lvl1pPr>
            <a:lvl2pPr marL="0" indent="342900">
              <a:spcBef>
                <a:spcPts val="300"/>
              </a:spcBef>
              <a:buSzTx/>
              <a:buNone/>
              <a:defRPr sz="1300"/>
            </a:lvl2pPr>
            <a:lvl3pPr marL="0" indent="685800">
              <a:spcBef>
                <a:spcPts val="300"/>
              </a:spcBef>
              <a:buSzTx/>
              <a:buNone/>
              <a:defRPr sz="1300"/>
            </a:lvl3pPr>
            <a:lvl4pPr marL="0" indent="1028700">
              <a:spcBef>
                <a:spcPts val="300"/>
              </a:spcBef>
              <a:buSzTx/>
              <a:buNone/>
              <a:defRPr sz="1300"/>
            </a:lvl4pPr>
            <a:lvl5pPr marL="0" indent="1371600">
              <a:spcBef>
                <a:spcPts val="300"/>
              </a:spcBef>
              <a:buSz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059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060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0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63" name="Body Level One…"/>
          <p:cNvSpPr txBox="1"/>
          <p:nvPr>
            <p:ph type="body" idx="1"/>
          </p:nvPr>
        </p:nvSpPr>
        <p:spPr>
          <a:xfrm>
            <a:off x="457200" y="1815704"/>
            <a:ext cx="8229600" cy="29706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071" name="Rectangle 3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072" name="TextBox 4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0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74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1075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None/>
              <a:defRPr sz="1500"/>
            </a:lvl1pPr>
            <a:lvl2pPr marL="0" indent="342900">
              <a:spcBef>
                <a:spcPts val="300"/>
              </a:spcBef>
              <a:buSzTx/>
              <a:buNone/>
              <a:defRPr sz="1500"/>
            </a:lvl2pPr>
            <a:lvl3pPr marL="0" indent="685800">
              <a:spcBef>
                <a:spcPts val="300"/>
              </a:spcBef>
              <a:buSzTx/>
              <a:buNone/>
              <a:defRPr sz="1500"/>
            </a:lvl3pPr>
            <a:lvl4pPr marL="0" indent="1028700">
              <a:spcBef>
                <a:spcPts val="300"/>
              </a:spcBef>
              <a:buSzTx/>
              <a:buNone/>
              <a:defRPr sz="1500"/>
            </a:lvl4pPr>
            <a:lvl5pPr marL="0" indent="1371600">
              <a:spcBef>
                <a:spcPts val="300"/>
              </a:spcBef>
              <a:buSzTx/>
              <a:buNone/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083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084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0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8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1094" name="Rectangle 1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9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095" name="TextBox 2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10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19.xml"/><Relationship Id="rId23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1.xml"/><Relationship Id="rId25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23.xml"/><Relationship Id="rId27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5.xml"/><Relationship Id="rId29" Type="http://schemas.openxmlformats.org/officeDocument/2006/relationships/slideLayout" Target="../slideLayouts/slideLayout26.xml"/><Relationship Id="rId30" Type="http://schemas.openxmlformats.org/officeDocument/2006/relationships/slideLayout" Target="../slideLayouts/slideLayout27.xml"/><Relationship Id="rId31" Type="http://schemas.openxmlformats.org/officeDocument/2006/relationships/slideLayout" Target="../slideLayouts/slideLayout28.xml"/><Relationship Id="rId32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0.xml"/><Relationship Id="rId34" Type="http://schemas.openxmlformats.org/officeDocument/2006/relationships/slideLayout" Target="../slideLayouts/slideLayout31.xml"/><Relationship Id="rId35" Type="http://schemas.openxmlformats.org/officeDocument/2006/relationships/slideLayout" Target="../slideLayouts/slideLayout32.xml"/><Relationship Id="rId36" Type="http://schemas.openxmlformats.org/officeDocument/2006/relationships/slideLayout" Target="../slideLayouts/slideLayout33.xml"/><Relationship Id="rId37" Type="http://schemas.openxmlformats.org/officeDocument/2006/relationships/slideLayout" Target="../slideLayouts/slideLayout34.xml"/><Relationship Id="rId38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6.xml"/><Relationship Id="rId40" Type="http://schemas.openxmlformats.org/officeDocument/2006/relationships/slideLayout" Target="../slideLayouts/slideLayout37.xml"/><Relationship Id="rId41" Type="http://schemas.openxmlformats.org/officeDocument/2006/relationships/slideLayout" Target="../slideLayouts/slideLayout38.xml"/><Relationship Id="rId42" Type="http://schemas.openxmlformats.org/officeDocument/2006/relationships/slideLayout" Target="../slideLayouts/slideLayout39.xml"/><Relationship Id="rId43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41.xml"/><Relationship Id="rId45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43.xml"/><Relationship Id="rId47" Type="http://schemas.openxmlformats.org/officeDocument/2006/relationships/slideLayout" Target="../slideLayouts/slideLayout44.xml"/><Relationship Id="rId48" Type="http://schemas.openxmlformats.org/officeDocument/2006/relationships/slideLayout" Target="../slideLayouts/slideLayout45.xml"/><Relationship Id="rId49" Type="http://schemas.openxmlformats.org/officeDocument/2006/relationships/slideLayout" Target="../slideLayouts/slideLayout46.xml"/><Relationship Id="rId50" Type="http://schemas.openxmlformats.org/officeDocument/2006/relationships/slideLayout" Target="../slideLayouts/slideLayout47.xml"/><Relationship Id="rId51" Type="http://schemas.openxmlformats.org/officeDocument/2006/relationships/slideLayout" Target="../slideLayouts/slideLayout48.xml"/><Relationship Id="rId52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50.xml"/><Relationship Id="rId54" Type="http://schemas.openxmlformats.org/officeDocument/2006/relationships/slideLayout" Target="../slideLayouts/slideLayout51.xml"/><Relationship Id="rId55" Type="http://schemas.openxmlformats.org/officeDocument/2006/relationships/slideLayout" Target="../slideLayouts/slideLayout52.xml"/><Relationship Id="rId56" Type="http://schemas.openxmlformats.org/officeDocument/2006/relationships/slideLayout" Target="../slideLayouts/slideLayout53.xml"/><Relationship Id="rId57" Type="http://schemas.openxmlformats.org/officeDocument/2006/relationships/slideLayout" Target="../slideLayouts/slideLayout54.xml"/><Relationship Id="rId58" Type="http://schemas.openxmlformats.org/officeDocument/2006/relationships/slideLayout" Target="../slideLayouts/slideLayout55.xml"/><Relationship Id="rId59" Type="http://schemas.openxmlformats.org/officeDocument/2006/relationships/slideLayout" Target="../slideLayouts/slideLayout56.xml"/><Relationship Id="rId60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58.xml"/><Relationship Id="rId62" Type="http://schemas.openxmlformats.org/officeDocument/2006/relationships/slideLayout" Target="../slideLayouts/slideLayout59.xml"/><Relationship Id="rId63" Type="http://schemas.openxmlformats.org/officeDocument/2006/relationships/slideLayout" Target="../slideLayouts/slideLayout60.xml"/><Relationship Id="rId64" Type="http://schemas.openxmlformats.org/officeDocument/2006/relationships/slideLayout" Target="../slideLayouts/slideLayout61.xml"/><Relationship Id="rId65" Type="http://schemas.openxmlformats.org/officeDocument/2006/relationships/slideLayout" Target="../slideLayouts/slideLayout62.xml"/><Relationship Id="rId66" Type="http://schemas.openxmlformats.org/officeDocument/2006/relationships/slideLayout" Target="../slideLayouts/slideLayout63.xml"/><Relationship Id="rId67" Type="http://schemas.openxmlformats.org/officeDocument/2006/relationships/slideLayout" Target="../slideLayouts/slideLayout64.xml"/><Relationship Id="rId68" Type="http://schemas.openxmlformats.org/officeDocument/2006/relationships/slideLayout" Target="../slideLayouts/slideLayout65.xml"/><Relationship Id="rId69" Type="http://schemas.openxmlformats.org/officeDocument/2006/relationships/slideLayout" Target="../slideLayouts/slideLayout66.xml"/><Relationship Id="rId70" Type="http://schemas.openxmlformats.org/officeDocument/2006/relationships/slideLayout" Target="../slideLayouts/slideLayout67.xml"/><Relationship Id="rId71" Type="http://schemas.openxmlformats.org/officeDocument/2006/relationships/slideLayout" Target="../slideLayouts/slideLayout68.xml"/><Relationship Id="rId72" Type="http://schemas.openxmlformats.org/officeDocument/2006/relationships/slideLayout" Target="../slideLayouts/slideLayout69.xml"/><Relationship Id="rId73" Type="http://schemas.openxmlformats.org/officeDocument/2006/relationships/slideLayout" Target="../slideLayouts/slideLayout70.xml"/><Relationship Id="rId74" Type="http://schemas.openxmlformats.org/officeDocument/2006/relationships/slideLayout" Target="../slideLayouts/slideLayout71.xml"/><Relationship Id="rId75" Type="http://schemas.openxmlformats.org/officeDocument/2006/relationships/slideLayout" Target="../slideLayouts/slideLayout72.xml"/><Relationship Id="rId76" Type="http://schemas.openxmlformats.org/officeDocument/2006/relationships/slideLayout" Target="../slideLayouts/slideLayout73.xml"/><Relationship Id="rId77" Type="http://schemas.openxmlformats.org/officeDocument/2006/relationships/slideLayout" Target="../slideLayouts/slideLayout74.xml"/><Relationship Id="rId78" Type="http://schemas.openxmlformats.org/officeDocument/2006/relationships/slideLayout" Target="../slideLayouts/slideLayout75.xml"/><Relationship Id="rId79" Type="http://schemas.openxmlformats.org/officeDocument/2006/relationships/slideLayout" Target="../slideLayouts/slideLayout76.xml"/><Relationship Id="rId80" Type="http://schemas.openxmlformats.org/officeDocument/2006/relationships/slideLayout" Target="../slideLayouts/slideLayout77.xml"/><Relationship Id="rId81" Type="http://schemas.openxmlformats.org/officeDocument/2006/relationships/slideLayout" Target="../slideLayouts/slideLayout78.xml"/><Relationship Id="rId82" Type="http://schemas.openxmlformats.org/officeDocument/2006/relationships/slideLayout" Target="../slideLayouts/slideLayout79.xml"/><Relationship Id="rId83" Type="http://schemas.openxmlformats.org/officeDocument/2006/relationships/slideLayout" Target="../slideLayouts/slideLayout80.xml"/><Relationship Id="rId84" Type="http://schemas.openxmlformats.org/officeDocument/2006/relationships/slideLayout" Target="../slideLayouts/slideLayout81.xml"/><Relationship Id="rId85" Type="http://schemas.openxmlformats.org/officeDocument/2006/relationships/slideLayout" Target="../slideLayouts/slideLayout82.xml"/><Relationship Id="rId86" Type="http://schemas.openxmlformats.org/officeDocument/2006/relationships/slideLayout" Target="../slideLayouts/slideLayout83.xml"/><Relationship Id="rId87" Type="http://schemas.openxmlformats.org/officeDocument/2006/relationships/slideLayout" Target="../slideLayouts/slideLayout84.xml"/><Relationship Id="rId88" Type="http://schemas.openxmlformats.org/officeDocument/2006/relationships/slideLayout" Target="../slideLayouts/slideLayout85.xml"/><Relationship Id="rId89" Type="http://schemas.openxmlformats.org/officeDocument/2006/relationships/slideLayout" Target="../slideLayouts/slideLayout86.xml"/><Relationship Id="rId90" Type="http://schemas.openxmlformats.org/officeDocument/2006/relationships/slideLayout" Target="../slideLayouts/slideLayout87.xml"/><Relationship Id="rId91" Type="http://schemas.openxmlformats.org/officeDocument/2006/relationships/slideLayout" Target="../slideLayouts/slideLayout88.xml"/><Relationship Id="rId92" Type="http://schemas.openxmlformats.org/officeDocument/2006/relationships/slideLayout" Target="../slideLayouts/slideLayout89.xml"/><Relationship Id="rId93" Type="http://schemas.openxmlformats.org/officeDocument/2006/relationships/slideLayout" Target="../slideLayouts/slideLayout90.xml"/><Relationship Id="rId94" Type="http://schemas.openxmlformats.org/officeDocument/2006/relationships/slideLayout" Target="../slideLayouts/slideLayout91.xml"/><Relationship Id="rId95" Type="http://schemas.openxmlformats.org/officeDocument/2006/relationships/slideLayout" Target="../slideLayouts/slideLayout92.xml"/><Relationship Id="rId96" Type="http://schemas.openxmlformats.org/officeDocument/2006/relationships/slideLayout" Target="../slideLayouts/slideLayout93.xml"/><Relationship Id="rId97" Type="http://schemas.openxmlformats.org/officeDocument/2006/relationships/slideLayout" Target="../slideLayouts/slideLayout94.xml"/><Relationship Id="rId98" Type="http://schemas.openxmlformats.org/officeDocument/2006/relationships/slideLayout" Target="../slideLayouts/slideLayout95.xml"/><Relationship Id="rId99" Type="http://schemas.openxmlformats.org/officeDocument/2006/relationships/slideLayout" Target="../slideLayouts/slideLayout96.xml"/><Relationship Id="rId100" Type="http://schemas.openxmlformats.org/officeDocument/2006/relationships/slideLayout" Target="../slideLayouts/slideLayout97.xml"/><Relationship Id="rId101" Type="http://schemas.openxmlformats.org/officeDocument/2006/relationships/slideLayout" Target="../slideLayouts/slideLayout98.xml"/><Relationship Id="rId102" Type="http://schemas.openxmlformats.org/officeDocument/2006/relationships/slideLayout" Target="../slideLayouts/slideLayout99.xml"/><Relationship Id="rId103" Type="http://schemas.openxmlformats.org/officeDocument/2006/relationships/slideLayout" Target="../slideLayouts/slideLayout100.xml"/><Relationship Id="rId104" Type="http://schemas.openxmlformats.org/officeDocument/2006/relationships/slideLayout" Target="../slideLayouts/slideLayout101.xml"/><Relationship Id="rId105" Type="http://schemas.openxmlformats.org/officeDocument/2006/relationships/slideLayout" Target="../slideLayouts/slideLayout102.xml"/><Relationship Id="rId106" Type="http://schemas.openxmlformats.org/officeDocument/2006/relationships/slideLayout" Target="../slideLayouts/slideLayout103.xml"/><Relationship Id="rId107" Type="http://schemas.openxmlformats.org/officeDocument/2006/relationships/slideLayout" Target="../slideLayouts/slideLayout104.xml"/><Relationship Id="rId108" Type="http://schemas.openxmlformats.org/officeDocument/2006/relationships/slideLayout" Target="../slideLayouts/slideLayout105.xml"/><Relationship Id="rId109" Type="http://schemas.openxmlformats.org/officeDocument/2006/relationships/slideLayout" Target="../slideLayouts/slideLayout106.xml"/><Relationship Id="rId110" Type="http://schemas.openxmlformats.org/officeDocument/2006/relationships/slideLayout" Target="../slideLayouts/slideLayout107.xml"/><Relationship Id="rId111" Type="http://schemas.openxmlformats.org/officeDocument/2006/relationships/slideLayout" Target="../slideLayouts/slideLayout108.xml"/><Relationship Id="rId112" Type="http://schemas.openxmlformats.org/officeDocument/2006/relationships/slideLayout" Target="../slideLayouts/slideLayout109.xml"/><Relationship Id="rId113" Type="http://schemas.openxmlformats.org/officeDocument/2006/relationships/slideLayout" Target="../slideLayouts/slideLayout110.xml"/><Relationship Id="rId114" Type="http://schemas.openxmlformats.org/officeDocument/2006/relationships/slideLayout" Target="../slideLayouts/slideLayout111.xml"/><Relationship Id="rId115" Type="http://schemas.openxmlformats.org/officeDocument/2006/relationships/slideLayout" Target="../slideLayouts/slideLayout112.xml"/><Relationship Id="rId116" Type="http://schemas.openxmlformats.org/officeDocument/2006/relationships/slideLayout" Target="../slideLayouts/slideLayout113.xml"/><Relationship Id="rId117" Type="http://schemas.openxmlformats.org/officeDocument/2006/relationships/slideLayout" Target="../slideLayouts/slideLayout114.xml"/><Relationship Id="rId118" Type="http://schemas.openxmlformats.org/officeDocument/2006/relationships/slideLayout" Target="../slideLayouts/slideLayout115.xml"/><Relationship Id="rId119" Type="http://schemas.openxmlformats.org/officeDocument/2006/relationships/slideLayout" Target="../slideLayouts/slideLayout116.xml"/><Relationship Id="rId120" Type="http://schemas.openxmlformats.org/officeDocument/2006/relationships/slideLayout" Target="../slideLayouts/slideLayout117.xml"/><Relationship Id="rId121" Type="http://schemas.openxmlformats.org/officeDocument/2006/relationships/slideLayout" Target="../slideLayouts/slideLayout118.xml"/><Relationship Id="rId122" Type="http://schemas.openxmlformats.org/officeDocument/2006/relationships/slideLayout" Target="../slideLayouts/slideLayout119.xml"/><Relationship Id="rId123" Type="http://schemas.openxmlformats.org/officeDocument/2006/relationships/slideLayout" Target="../slideLayouts/slideLayout120.xml"/><Relationship Id="rId124" Type="http://schemas.openxmlformats.org/officeDocument/2006/relationships/slideLayout" Target="../slideLayouts/slideLayout121.xml"/><Relationship Id="rId125" Type="http://schemas.openxmlformats.org/officeDocument/2006/relationships/slideLayout" Target="../slideLayouts/slideLayout122.xml"/><Relationship Id="rId126" Type="http://schemas.openxmlformats.org/officeDocument/2006/relationships/slideLayout" Target="../slideLayouts/slideLayout123.xml"/><Relationship Id="rId127" Type="http://schemas.openxmlformats.org/officeDocument/2006/relationships/slideLayout" Target="../slideLayouts/slideLayout124.xml"/><Relationship Id="rId128" Type="http://schemas.openxmlformats.org/officeDocument/2006/relationships/slideLayout" Target="../slideLayouts/slideLayout125.xml"/><Relationship Id="rId129" Type="http://schemas.openxmlformats.org/officeDocument/2006/relationships/slideLayout" Target="../slideLayouts/slideLayout126.xml"/><Relationship Id="rId130" Type="http://schemas.openxmlformats.org/officeDocument/2006/relationships/slideLayout" Target="../slideLayouts/slideLayout127.xml"/><Relationship Id="rId131" Type="http://schemas.openxmlformats.org/officeDocument/2006/relationships/slideLayout" Target="../slideLayouts/slideLayout128.xml"/><Relationship Id="rId132" Type="http://schemas.openxmlformats.org/officeDocument/2006/relationships/slideLayout" Target="../slideLayouts/slideLayout129.xml"/><Relationship Id="rId133" Type="http://schemas.openxmlformats.org/officeDocument/2006/relationships/slideLayout" Target="../slideLayouts/slideLayout13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24750" y="195262"/>
            <a:ext cx="1419226" cy="442913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Rectangle 2"/>
          <p:cNvSpPr/>
          <p:nvPr/>
        </p:nvSpPr>
        <p:spPr>
          <a:xfrm>
            <a:off x="0" y="4893469"/>
            <a:ext cx="9144000" cy="250032"/>
          </a:xfrm>
          <a:prstGeom prst="rect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500"/>
              </a:spcBef>
              <a:defRPr sz="1000"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5" name="TextBox 3"/>
          <p:cNvSpPr txBox="1"/>
          <p:nvPr/>
        </p:nvSpPr>
        <p:spPr>
          <a:xfrm>
            <a:off x="2906714" y="4948237"/>
            <a:ext cx="3330576" cy="16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200"/>
              </a:spcBef>
              <a:defRPr sz="600">
                <a:solidFill>
                  <a:srgbClr val="404040"/>
                </a:solidFill>
              </a:defRPr>
            </a:lvl1pPr>
          </a:lstStyle>
          <a:p>
            <a:pPr/>
            <a:r>
              <a:t>© All rights reserved to John Bryce Training LTD from Matrix group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r">
              <a:spcBef>
                <a:spcPts val="300"/>
              </a:spcBef>
              <a:defRPr sz="1000">
                <a:solidFill>
                  <a:srgbClr val="60606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" name="Title Text"/>
          <p:cNvSpPr txBox="1"/>
          <p:nvPr>
            <p:ph type="title"/>
          </p:nvPr>
        </p:nvSpPr>
        <p:spPr>
          <a:xfrm>
            <a:off x="457200" y="1006078"/>
            <a:ext cx="8229600" cy="584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8" name="Body Level One…"/>
          <p:cNvSpPr txBox="1"/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  <p:sldLayoutId id="2147483667" r:id="rId22"/>
    <p:sldLayoutId id="2147483668" r:id="rId23"/>
    <p:sldLayoutId id="2147483669" r:id="rId24"/>
    <p:sldLayoutId id="2147483670" r:id="rId25"/>
    <p:sldLayoutId id="2147483671" r:id="rId26"/>
    <p:sldLayoutId id="2147483672" r:id="rId27"/>
    <p:sldLayoutId id="2147483673" r:id="rId28"/>
    <p:sldLayoutId id="2147483674" r:id="rId29"/>
    <p:sldLayoutId id="2147483675" r:id="rId30"/>
    <p:sldLayoutId id="2147483676" r:id="rId31"/>
    <p:sldLayoutId id="2147483677" r:id="rId32"/>
    <p:sldLayoutId id="2147483678" r:id="rId33"/>
    <p:sldLayoutId id="2147483679" r:id="rId34"/>
    <p:sldLayoutId id="2147483680" r:id="rId35"/>
    <p:sldLayoutId id="2147483681" r:id="rId36"/>
    <p:sldLayoutId id="2147483682" r:id="rId37"/>
    <p:sldLayoutId id="2147483683" r:id="rId38"/>
    <p:sldLayoutId id="2147483684" r:id="rId39"/>
    <p:sldLayoutId id="2147483685" r:id="rId40"/>
    <p:sldLayoutId id="2147483686" r:id="rId41"/>
    <p:sldLayoutId id="2147483687" r:id="rId42"/>
    <p:sldLayoutId id="2147483688" r:id="rId43"/>
    <p:sldLayoutId id="2147483689" r:id="rId44"/>
    <p:sldLayoutId id="2147483690" r:id="rId45"/>
    <p:sldLayoutId id="2147483691" r:id="rId46"/>
    <p:sldLayoutId id="2147483692" r:id="rId47"/>
    <p:sldLayoutId id="2147483693" r:id="rId48"/>
    <p:sldLayoutId id="2147483694" r:id="rId49"/>
    <p:sldLayoutId id="2147483695" r:id="rId50"/>
    <p:sldLayoutId id="2147483696" r:id="rId51"/>
    <p:sldLayoutId id="2147483697" r:id="rId52"/>
    <p:sldLayoutId id="2147483698" r:id="rId53"/>
    <p:sldLayoutId id="2147483699" r:id="rId54"/>
    <p:sldLayoutId id="2147483700" r:id="rId55"/>
    <p:sldLayoutId id="2147483701" r:id="rId56"/>
    <p:sldLayoutId id="2147483702" r:id="rId57"/>
    <p:sldLayoutId id="2147483703" r:id="rId58"/>
    <p:sldLayoutId id="2147483704" r:id="rId59"/>
    <p:sldLayoutId id="2147483705" r:id="rId60"/>
    <p:sldLayoutId id="2147483706" r:id="rId61"/>
    <p:sldLayoutId id="2147483707" r:id="rId62"/>
    <p:sldLayoutId id="2147483708" r:id="rId63"/>
    <p:sldLayoutId id="2147483709" r:id="rId64"/>
    <p:sldLayoutId id="2147483710" r:id="rId65"/>
    <p:sldLayoutId id="2147483711" r:id="rId66"/>
    <p:sldLayoutId id="2147483712" r:id="rId67"/>
    <p:sldLayoutId id="2147483713" r:id="rId68"/>
    <p:sldLayoutId id="2147483714" r:id="rId69"/>
    <p:sldLayoutId id="2147483715" r:id="rId70"/>
    <p:sldLayoutId id="2147483716" r:id="rId71"/>
    <p:sldLayoutId id="2147483717" r:id="rId72"/>
    <p:sldLayoutId id="2147483718" r:id="rId73"/>
    <p:sldLayoutId id="2147483719" r:id="rId74"/>
    <p:sldLayoutId id="2147483720" r:id="rId75"/>
    <p:sldLayoutId id="2147483721" r:id="rId76"/>
    <p:sldLayoutId id="2147483722" r:id="rId77"/>
    <p:sldLayoutId id="2147483723" r:id="rId78"/>
    <p:sldLayoutId id="2147483724" r:id="rId79"/>
    <p:sldLayoutId id="2147483725" r:id="rId80"/>
    <p:sldLayoutId id="2147483726" r:id="rId81"/>
    <p:sldLayoutId id="2147483727" r:id="rId82"/>
    <p:sldLayoutId id="2147483728" r:id="rId83"/>
    <p:sldLayoutId id="2147483729" r:id="rId84"/>
    <p:sldLayoutId id="2147483730" r:id="rId85"/>
    <p:sldLayoutId id="2147483731" r:id="rId86"/>
    <p:sldLayoutId id="2147483732" r:id="rId87"/>
    <p:sldLayoutId id="2147483733" r:id="rId88"/>
    <p:sldLayoutId id="2147483734" r:id="rId89"/>
    <p:sldLayoutId id="2147483735" r:id="rId90"/>
    <p:sldLayoutId id="2147483736" r:id="rId91"/>
    <p:sldLayoutId id="2147483737" r:id="rId92"/>
    <p:sldLayoutId id="2147483738" r:id="rId93"/>
    <p:sldLayoutId id="2147483739" r:id="rId94"/>
    <p:sldLayoutId id="2147483740" r:id="rId95"/>
    <p:sldLayoutId id="2147483741" r:id="rId96"/>
    <p:sldLayoutId id="2147483742" r:id="rId97"/>
    <p:sldLayoutId id="2147483743" r:id="rId98"/>
    <p:sldLayoutId id="2147483744" r:id="rId99"/>
    <p:sldLayoutId id="2147483745" r:id="rId100"/>
    <p:sldLayoutId id="2147483746" r:id="rId101"/>
    <p:sldLayoutId id="2147483747" r:id="rId102"/>
    <p:sldLayoutId id="2147483748" r:id="rId103"/>
    <p:sldLayoutId id="2147483749" r:id="rId104"/>
    <p:sldLayoutId id="2147483750" r:id="rId105"/>
    <p:sldLayoutId id="2147483751" r:id="rId106"/>
    <p:sldLayoutId id="2147483752" r:id="rId107"/>
    <p:sldLayoutId id="2147483753" r:id="rId108"/>
    <p:sldLayoutId id="2147483754" r:id="rId109"/>
    <p:sldLayoutId id="2147483755" r:id="rId110"/>
    <p:sldLayoutId id="2147483756" r:id="rId111"/>
    <p:sldLayoutId id="2147483757" r:id="rId112"/>
    <p:sldLayoutId id="2147483758" r:id="rId113"/>
    <p:sldLayoutId id="2147483759" r:id="rId114"/>
    <p:sldLayoutId id="2147483760" r:id="rId115"/>
    <p:sldLayoutId id="2147483761" r:id="rId116"/>
    <p:sldLayoutId id="2147483762" r:id="rId117"/>
    <p:sldLayoutId id="2147483763" r:id="rId118"/>
    <p:sldLayoutId id="2147483764" r:id="rId119"/>
    <p:sldLayoutId id="2147483765" r:id="rId120"/>
    <p:sldLayoutId id="2147483766" r:id="rId121"/>
    <p:sldLayoutId id="2147483767" r:id="rId122"/>
    <p:sldLayoutId id="2147483768" r:id="rId123"/>
    <p:sldLayoutId id="2147483769" r:id="rId124"/>
    <p:sldLayoutId id="2147483770" r:id="rId125"/>
    <p:sldLayoutId id="2147483771" r:id="rId126"/>
    <p:sldLayoutId id="2147483772" r:id="rId127"/>
    <p:sldLayoutId id="2147483773" r:id="rId128"/>
    <p:sldLayoutId id="2147483774" r:id="rId129"/>
    <p:sldLayoutId id="2147483775" r:id="rId130"/>
    <p:sldLayoutId id="2147483776" r:id="rId131"/>
    <p:sldLayoutId id="2147483777" r:id="rId132"/>
    <p:sldLayoutId id="2147483778" r:id="rId133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5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5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5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5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5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3429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5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685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5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0287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5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5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57175" marR="0" indent="-257175" algn="r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557212" marR="0" indent="-214313" algn="r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857250" marR="0" indent="-171450" algn="r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200150" marR="0" indent="-171450" algn="r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1543050" marR="0" indent="-171450" algn="r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1920239" marR="0" indent="-205739" algn="r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2263139" marR="0" indent="-205739" algn="r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2606039" marR="0" indent="-205739" algn="r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2948939" marR="0" indent="-205739" algn="r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7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6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8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1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0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1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2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3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4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5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6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7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8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9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0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1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2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3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4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5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6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7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2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8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9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40.png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hyperlink" Target="https://www.packer.io/" TargetMode="Externa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3.png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Shape 54"/>
          <p:cNvSpPr txBox="1"/>
          <p:nvPr>
            <p:ph type="title"/>
          </p:nvPr>
        </p:nvSpPr>
        <p:spPr>
          <a:xfrm>
            <a:off x="467544" y="141685"/>
            <a:ext cx="6912768" cy="809626"/>
          </a:xfrm>
          <a:prstGeom prst="rect">
            <a:avLst/>
          </a:prstGeom>
        </p:spPr>
        <p:txBody>
          <a:bodyPr anchor="t"/>
          <a:lstStyle>
            <a:lvl1pPr>
              <a:defRPr cap="all" sz="4800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AWS Cloud- PART I</a:t>
            </a:r>
          </a:p>
        </p:txBody>
      </p:sp>
      <p:sp>
        <p:nvSpPr>
          <p:cNvPr id="1468" name="Shape 55"/>
          <p:cNvSpPr txBox="1"/>
          <p:nvPr>
            <p:ph type="body" sz="quarter" idx="1"/>
          </p:nvPr>
        </p:nvSpPr>
        <p:spPr>
          <a:xfrm>
            <a:off x="467544" y="4299348"/>
            <a:ext cx="7599561" cy="432198"/>
          </a:xfrm>
          <a:prstGeom prst="rect">
            <a:avLst/>
          </a:prstGeom>
        </p:spPr>
        <p:txBody>
          <a:bodyPr/>
          <a:lstStyle>
            <a:lvl1pPr>
              <a:defRPr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DevOps Course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0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69628"/>
            <a:ext cx="9144000" cy="4014607"/>
          </a:xfrm>
          <a:prstGeom prst="rect">
            <a:avLst/>
          </a:prstGeom>
          <a:ln w="12700">
            <a:miter lim="400000"/>
          </a:ln>
        </p:spPr>
      </p:pic>
      <p:sp>
        <p:nvSpPr>
          <p:cNvPr id="1509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Do It YourSelf VS AWS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TextBox 5"/>
          <p:cNvSpPr txBox="1"/>
          <p:nvPr>
            <p:ph type="sldNum" sz="quarter" idx="2"/>
          </p:nvPr>
        </p:nvSpPr>
        <p:spPr>
          <a:xfrm>
            <a:off x="299011" y="4889896"/>
            <a:ext cx="235978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1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786" y="862814"/>
            <a:ext cx="9075215" cy="3954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1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91152"/>
            <a:ext cx="9091962" cy="39871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1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88020"/>
            <a:ext cx="9144000" cy="40659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2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1013460"/>
            <a:ext cx="8846820" cy="38625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24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867103"/>
            <a:ext cx="9075420" cy="39792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27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Ephemeral &amp; S3 Storage(1)</a:t>
            </a:r>
          </a:p>
        </p:txBody>
      </p:sp>
      <p:pic>
        <p:nvPicPr>
          <p:cNvPr id="152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12164"/>
            <a:ext cx="9144000" cy="39460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31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Ephemeral &amp; S3 Storage(2)</a:t>
            </a:r>
          </a:p>
        </p:txBody>
      </p:sp>
      <p:pic>
        <p:nvPicPr>
          <p:cNvPr id="153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081" y="859018"/>
            <a:ext cx="9022117" cy="40410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35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Ephemeral &amp; S3 Storage(3)</a:t>
            </a:r>
          </a:p>
        </p:txBody>
      </p:sp>
      <p:pic>
        <p:nvPicPr>
          <p:cNvPr id="153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65043"/>
            <a:ext cx="9144000" cy="40489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39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Other AWS Storage Services </a:t>
            </a:r>
          </a:p>
        </p:txBody>
      </p:sp>
      <p:pic>
        <p:nvPicPr>
          <p:cNvPr id="1540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78115"/>
            <a:ext cx="9144000" cy="40010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TextBox 5"/>
          <p:cNvSpPr txBox="1"/>
          <p:nvPr>
            <p:ph type="sldNum" sz="quarter" idx="2"/>
          </p:nvPr>
        </p:nvSpPr>
        <p:spPr>
          <a:xfrm>
            <a:off x="360216" y="4889896"/>
            <a:ext cx="174773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71" name="Title 3"/>
          <p:cNvSpPr txBox="1"/>
          <p:nvPr>
            <p:ph type="title"/>
          </p:nvPr>
        </p:nvSpPr>
        <p:spPr>
          <a:xfrm>
            <a:off x="329184" y="102869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Objectives</a:t>
            </a:r>
          </a:p>
        </p:txBody>
      </p:sp>
      <p:sp>
        <p:nvSpPr>
          <p:cNvPr id="1472" name="Content Placeholder 4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50000"/>
              </a:lnSpc>
              <a:buSzTx/>
              <a:buFont typeface="Wingdings"/>
              <a:buNone/>
              <a:defRPr b="1" sz="2200">
                <a:latin typeface="Calibri"/>
                <a:ea typeface="Calibri"/>
                <a:cs typeface="Calibri"/>
                <a:sym typeface="Calibri"/>
              </a:defRPr>
            </a:pPr>
            <a:r>
              <a:t>By the end of this session you’ll gain</a:t>
            </a:r>
          </a:p>
          <a:p>
            <a:pPr lvl="1" marL="557212" indent="-214313">
              <a:lnSpc>
                <a:spcPct val="150000"/>
              </a:lnSpc>
              <a:spcBef>
                <a:spcPts val="500"/>
              </a:spcBef>
              <a:buClr>
                <a:srgbClr val="C00000"/>
              </a:buClr>
              <a:buChar char="✓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Cloud Understanding</a:t>
            </a:r>
            <a:endParaRPr sz="1600"/>
          </a:p>
          <a:p>
            <a:pPr lvl="1" marL="557212" indent="-214313">
              <a:lnSpc>
                <a:spcPct val="150000"/>
              </a:lnSpc>
              <a:spcBef>
                <a:spcPts val="500"/>
              </a:spcBef>
              <a:buClr>
                <a:srgbClr val="C00000"/>
              </a:buClr>
              <a:buChar char="✓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IAAS &amp; PAAS</a:t>
            </a:r>
            <a:endParaRPr sz="1600"/>
          </a:p>
          <a:p>
            <a:pPr lvl="1" marL="557212" indent="-214313">
              <a:lnSpc>
                <a:spcPct val="150000"/>
              </a:lnSpc>
              <a:spcBef>
                <a:spcPts val="500"/>
              </a:spcBef>
              <a:buClr>
                <a:srgbClr val="C00000"/>
              </a:buClr>
              <a:buChar char="✓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AWS Fundamentals</a:t>
            </a:r>
            <a:endParaRPr sz="1600"/>
          </a:p>
          <a:p>
            <a:pPr lvl="1" marL="0" indent="342900">
              <a:lnSpc>
                <a:spcPct val="150000"/>
              </a:lnSpc>
              <a:spcBef>
                <a:spcPts val="500"/>
              </a:spcBef>
              <a:buSzTx/>
              <a:buFont typeface="Wingdings"/>
              <a:buNone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43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Other AWS Storage Services </a:t>
            </a:r>
          </a:p>
        </p:txBody>
      </p:sp>
      <p:pic>
        <p:nvPicPr>
          <p:cNvPr id="154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41025"/>
            <a:ext cx="9095139" cy="40241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47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Welcome to EC2</a:t>
            </a:r>
          </a:p>
        </p:txBody>
      </p:sp>
      <p:pic>
        <p:nvPicPr>
          <p:cNvPr id="154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92627"/>
            <a:ext cx="9144000" cy="40074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51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Welcome to EC2(2)</a:t>
            </a:r>
          </a:p>
        </p:txBody>
      </p:sp>
      <p:pic>
        <p:nvPicPr>
          <p:cNvPr id="155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33" y="812800"/>
            <a:ext cx="9021905" cy="40244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55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Welcome to EC2(3)</a:t>
            </a:r>
          </a:p>
        </p:txBody>
      </p:sp>
      <p:pic>
        <p:nvPicPr>
          <p:cNvPr id="155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462" y="900897"/>
            <a:ext cx="9004398" cy="39633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59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Welcome to EC2(4)</a:t>
            </a:r>
          </a:p>
        </p:txBody>
      </p:sp>
      <p:pic>
        <p:nvPicPr>
          <p:cNvPr id="156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924705"/>
            <a:ext cx="9144002" cy="39544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63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What is VPC ?</a:t>
            </a:r>
          </a:p>
        </p:txBody>
      </p:sp>
      <p:pic>
        <p:nvPicPr>
          <p:cNvPr id="1564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34" y="907043"/>
            <a:ext cx="9090367" cy="40069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67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What is VPC ? (2)</a:t>
            </a:r>
          </a:p>
        </p:txBody>
      </p:sp>
      <p:pic>
        <p:nvPicPr>
          <p:cNvPr id="156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93917"/>
            <a:ext cx="9144000" cy="39991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71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What is VPC ? (3)</a:t>
            </a:r>
          </a:p>
        </p:txBody>
      </p:sp>
      <p:pic>
        <p:nvPicPr>
          <p:cNvPr id="157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609" y="927256"/>
            <a:ext cx="9008531" cy="3986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75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VPC Schema</a:t>
            </a:r>
          </a:p>
        </p:txBody>
      </p:sp>
      <p:pic>
        <p:nvPicPr>
          <p:cNvPr id="157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86679"/>
            <a:ext cx="9144000" cy="39854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79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VPC Schema</a:t>
            </a:r>
          </a:p>
        </p:txBody>
      </p:sp>
      <p:pic>
        <p:nvPicPr>
          <p:cNvPr id="1580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89187"/>
            <a:ext cx="9144000" cy="3844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TextBox 5"/>
          <p:cNvSpPr txBox="1"/>
          <p:nvPr>
            <p:ph type="sldNum" sz="quarter" idx="2"/>
          </p:nvPr>
        </p:nvSpPr>
        <p:spPr>
          <a:xfrm>
            <a:off x="360216" y="4889896"/>
            <a:ext cx="174773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75" name="Shape 60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Cloud Computing(1) </a:t>
            </a:r>
          </a:p>
        </p:txBody>
      </p:sp>
      <p:sp>
        <p:nvSpPr>
          <p:cNvPr id="1476" name="Straight Connector 2"/>
          <p:cNvSpPr/>
          <p:nvPr/>
        </p:nvSpPr>
        <p:spPr>
          <a:xfrm>
            <a:off x="457199" y="4093028"/>
            <a:ext cx="8469088" cy="1"/>
          </a:xfrm>
          <a:prstGeom prst="line">
            <a:avLst/>
          </a:prstGeom>
          <a:ln>
            <a:solidFill>
              <a:srgbClr val="F9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77" name="Straight Connector 5"/>
          <p:cNvSpPr/>
          <p:nvPr/>
        </p:nvSpPr>
        <p:spPr>
          <a:xfrm>
            <a:off x="446313" y="1113588"/>
            <a:ext cx="8469088" cy="1"/>
          </a:xfrm>
          <a:prstGeom prst="line">
            <a:avLst/>
          </a:prstGeom>
          <a:ln>
            <a:solidFill>
              <a:srgbClr val="F9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78" name="TextBox 1"/>
          <p:cNvSpPr txBox="1"/>
          <p:nvPr/>
        </p:nvSpPr>
        <p:spPr>
          <a:xfrm>
            <a:off x="514350" y="1352550"/>
            <a:ext cx="8216900" cy="18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spcBef>
                <a:spcPts val="900"/>
              </a:spcBef>
              <a:defRPr>
                <a:latin typeface="Calibri"/>
                <a:ea typeface="Calibri"/>
                <a:cs typeface="Calibri"/>
                <a:sym typeface="Calibri"/>
              </a:defRPr>
            </a:pPr>
            <a:r>
              <a:t> </a:t>
            </a:r>
            <a:r>
              <a:rPr sz="2400"/>
              <a:t>A Model for enabling ubiquitous , convenient, on-demand network access to a shared pool of configurable computing resources ( networks, storage ,servers , applications) that can rapidly provisioned and released with minimal management effort or service provider interaction.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83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VPC Security</a:t>
            </a:r>
          </a:p>
        </p:txBody>
      </p:sp>
      <p:pic>
        <p:nvPicPr>
          <p:cNvPr id="158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60163"/>
            <a:ext cx="9144000" cy="40311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87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VPC Peering</a:t>
            </a:r>
          </a:p>
        </p:txBody>
      </p:sp>
      <p:pic>
        <p:nvPicPr>
          <p:cNvPr id="158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865902"/>
            <a:ext cx="9095140" cy="40481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91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What is ELB ?</a:t>
            </a:r>
          </a:p>
        </p:txBody>
      </p:sp>
      <p:pic>
        <p:nvPicPr>
          <p:cNvPr id="159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853473"/>
            <a:ext cx="9088161" cy="40454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95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What is ELB ?</a:t>
            </a:r>
          </a:p>
        </p:txBody>
      </p:sp>
      <p:pic>
        <p:nvPicPr>
          <p:cNvPr id="159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85" y="856342"/>
            <a:ext cx="9091615" cy="4001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99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AWS ROUTE 53</a:t>
            </a:r>
          </a:p>
        </p:txBody>
      </p:sp>
      <p:pic>
        <p:nvPicPr>
          <p:cNvPr id="160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76664"/>
            <a:ext cx="9144000" cy="3937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03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CLOUDWATCH</a:t>
            </a:r>
          </a:p>
        </p:txBody>
      </p:sp>
      <p:pic>
        <p:nvPicPr>
          <p:cNvPr id="1604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56498"/>
            <a:ext cx="9144000" cy="40711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07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AWS AUTOSCALING</a:t>
            </a:r>
          </a:p>
        </p:txBody>
      </p:sp>
      <p:pic>
        <p:nvPicPr>
          <p:cNvPr id="160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78114"/>
            <a:ext cx="9144000" cy="40149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11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How auto scaling works</a:t>
            </a:r>
          </a:p>
        </p:txBody>
      </p:sp>
      <p:pic>
        <p:nvPicPr>
          <p:cNvPr id="161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013" y="928360"/>
            <a:ext cx="8958286" cy="39298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15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AUTO SCALING COMPONENTS</a:t>
            </a:r>
          </a:p>
        </p:txBody>
      </p:sp>
      <p:pic>
        <p:nvPicPr>
          <p:cNvPr id="161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12800"/>
            <a:ext cx="9144000" cy="40035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19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CDN</a:t>
            </a:r>
          </a:p>
        </p:txBody>
      </p:sp>
      <p:pic>
        <p:nvPicPr>
          <p:cNvPr id="162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73720"/>
            <a:ext cx="9067218" cy="39844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TextBox 5"/>
          <p:cNvSpPr txBox="1"/>
          <p:nvPr>
            <p:ph type="sldNum" sz="quarter" idx="2"/>
          </p:nvPr>
        </p:nvSpPr>
        <p:spPr>
          <a:xfrm>
            <a:off x="360216" y="4889896"/>
            <a:ext cx="174773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81" name="Shape 60"/>
          <p:cNvSpPr txBox="1"/>
          <p:nvPr>
            <p:ph type="title"/>
          </p:nvPr>
        </p:nvSpPr>
        <p:spPr>
          <a:xfrm>
            <a:off x="457200" y="422909"/>
            <a:ext cx="7086600" cy="585515"/>
          </a:xfrm>
          <a:prstGeom prst="rect">
            <a:avLst/>
          </a:prstGeom>
        </p:spPr>
        <p:txBody>
          <a:bodyPr/>
          <a:lstStyle/>
          <a:p>
            <a:pPr defTabSz="374904">
              <a:defRPr sz="1640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Cloud Computing (2)</a:t>
            </a:r>
            <a:br/>
            <a:r>
              <a:t> </a:t>
            </a:r>
          </a:p>
        </p:txBody>
      </p:sp>
      <p:sp>
        <p:nvSpPr>
          <p:cNvPr id="1482" name="Straight Connector 2"/>
          <p:cNvSpPr/>
          <p:nvPr/>
        </p:nvSpPr>
        <p:spPr>
          <a:xfrm>
            <a:off x="457199" y="4093028"/>
            <a:ext cx="8469088" cy="1"/>
          </a:xfrm>
          <a:prstGeom prst="line">
            <a:avLst/>
          </a:prstGeom>
          <a:ln>
            <a:solidFill>
              <a:srgbClr val="F9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83" name="Straight Connector 5"/>
          <p:cNvSpPr/>
          <p:nvPr/>
        </p:nvSpPr>
        <p:spPr>
          <a:xfrm>
            <a:off x="446313" y="1113588"/>
            <a:ext cx="8469088" cy="1"/>
          </a:xfrm>
          <a:prstGeom prst="line">
            <a:avLst/>
          </a:prstGeom>
          <a:ln>
            <a:solidFill>
              <a:srgbClr val="F90000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484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4174" y="1057308"/>
            <a:ext cx="8542112" cy="3035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23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CloudFormation</a:t>
            </a:r>
          </a:p>
        </p:txBody>
      </p:sp>
      <p:pic>
        <p:nvPicPr>
          <p:cNvPr id="1624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81688"/>
            <a:ext cx="9144000" cy="40044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27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ELASTIC BEANSTALK</a:t>
            </a:r>
          </a:p>
        </p:txBody>
      </p:sp>
      <p:pic>
        <p:nvPicPr>
          <p:cNvPr id="162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20057"/>
            <a:ext cx="9144000" cy="40494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31" name="Shape 66"/>
          <p:cNvSpPr txBox="1"/>
          <p:nvPr>
            <p:ph type="title"/>
          </p:nvPr>
        </p:nvSpPr>
        <p:spPr>
          <a:xfrm>
            <a:off x="268735" y="92050"/>
            <a:ext cx="7086601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CLOUDTRAIL</a:t>
            </a:r>
          </a:p>
        </p:txBody>
      </p:sp>
      <p:pic>
        <p:nvPicPr>
          <p:cNvPr id="163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892629"/>
            <a:ext cx="9144002" cy="40144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35" name="Shape 6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IaaS Models</a:t>
            </a:r>
          </a:p>
        </p:txBody>
      </p:sp>
      <p:sp>
        <p:nvSpPr>
          <p:cNvPr id="1636" name="Shape 67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Ad-hoc change management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Configuration synchronization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Immutable infrastructure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Containerized services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39" name="Shape 72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Ad-hoc Change Management </a:t>
            </a:r>
          </a:p>
        </p:txBody>
      </p:sp>
      <p:sp>
        <p:nvSpPr>
          <p:cNvPr id="1640" name="Shape 73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Makes changes to servers only when a specific change is needed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Traditional, pre-automation approach :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log into a server -&gt; edit files -&gt;install packages-&gt;create user accounts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Problem with this is that it leads to configuration drift and the automation fear cycle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43" name="Shape 78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Configuration Synchronization</a:t>
            </a:r>
          </a:p>
        </p:txBody>
      </p:sp>
      <p:sp>
        <p:nvSpPr>
          <p:cNvPr id="1644" name="Shape 79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Repeatedly applies configuration definitions to servers (example: by running a Puppet or Chef agent on an hourly schedule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Any changes made outside of the automation are brought back into line with the definitions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This discourages ad-hoc changes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47" name="Shape 78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Configuration Synchronization</a:t>
            </a:r>
          </a:p>
        </p:txBody>
      </p:sp>
      <p:sp>
        <p:nvSpPr>
          <p:cNvPr id="1648" name="Shape 79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Guarantees that every server is up to date, having had all of the current configuration definitions applied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Limitation of configuration synchronization is that it’s not feasible to have configuration definitions covering a significant percentage of a server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51" name="Shape 84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Immutable Infrastructure</a:t>
            </a:r>
          </a:p>
        </p:txBody>
      </p:sp>
      <p:sp>
        <p:nvSpPr>
          <p:cNvPr id="1652" name="Shape 85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Make configuration changes by completely replacing servers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A change is made by building a new version of a server template (such as an AMI)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This increases predictability, since there is little variance between servers as tested, and servers in production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rPr u="sng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hlinkClick r:id="rId2" invalidUrl="" action="" tgtFrame="" tooltip="" history="1" highlightClick="0" endSnd="0"/>
              </a:rPr>
              <a:t>Packer</a:t>
            </a:r>
            <a:r>
              <a:t> is the go-to tool for building server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55" name="Shape 90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Containerized Services</a:t>
            </a:r>
          </a:p>
        </p:txBody>
      </p:sp>
      <p:sp>
        <p:nvSpPr>
          <p:cNvPr id="1656" name="Shape 91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Works by packaging applications and services in lightweight containers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Reduces coupling between server configuration and the things that run on the servers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Container host servers still need to be managed using one of the other models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59" name="Shape 9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Why IaC ?</a:t>
            </a:r>
          </a:p>
        </p:txBody>
      </p:sp>
      <p:sp>
        <p:nvSpPr>
          <p:cNvPr id="1660" name="Shape 97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Your IT infrastructure supports and enables change, rather than being an obstacle or a constraint for its users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Changes to the system are routine, without drama or stress for users or IT staff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IT staff spends their time on valuable things which engage their abilities, not on routine, repetitive tasks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TextBox 5"/>
          <p:cNvSpPr txBox="1"/>
          <p:nvPr>
            <p:ph type="sldNum" sz="quarter" idx="2"/>
          </p:nvPr>
        </p:nvSpPr>
        <p:spPr>
          <a:xfrm>
            <a:off x="360216" y="4889896"/>
            <a:ext cx="174773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87" name="Shape 60"/>
          <p:cNvSpPr txBox="1"/>
          <p:nvPr>
            <p:ph type="title"/>
          </p:nvPr>
        </p:nvSpPr>
        <p:spPr>
          <a:xfrm>
            <a:off x="457200" y="477773"/>
            <a:ext cx="7086600" cy="585515"/>
          </a:xfrm>
          <a:prstGeom prst="rect">
            <a:avLst/>
          </a:prstGeom>
        </p:spPr>
        <p:txBody>
          <a:bodyPr/>
          <a:lstStyle/>
          <a:p>
            <a:pPr defTabSz="374904">
              <a:defRPr sz="1640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Cloud Computing (3)</a:t>
            </a:r>
            <a:br/>
            <a:r>
              <a:t> </a:t>
            </a:r>
          </a:p>
        </p:txBody>
      </p:sp>
      <p:sp>
        <p:nvSpPr>
          <p:cNvPr id="1488" name="Straight Connector 2"/>
          <p:cNvSpPr/>
          <p:nvPr/>
        </p:nvSpPr>
        <p:spPr>
          <a:xfrm>
            <a:off x="457199" y="4093028"/>
            <a:ext cx="8469088" cy="1"/>
          </a:xfrm>
          <a:prstGeom prst="line">
            <a:avLst/>
          </a:prstGeom>
          <a:ln>
            <a:solidFill>
              <a:srgbClr val="F9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89" name="Straight Connector 5"/>
          <p:cNvSpPr/>
          <p:nvPr/>
        </p:nvSpPr>
        <p:spPr>
          <a:xfrm>
            <a:off x="446313" y="1113588"/>
            <a:ext cx="8469088" cy="1"/>
          </a:xfrm>
          <a:prstGeom prst="line">
            <a:avLst/>
          </a:prstGeom>
          <a:ln>
            <a:solidFill>
              <a:srgbClr val="F90000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490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188" y="1113588"/>
            <a:ext cx="8621712" cy="29794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63" name="Shape 96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Why IaC ?</a:t>
            </a:r>
          </a:p>
        </p:txBody>
      </p:sp>
      <p:sp>
        <p:nvSpPr>
          <p:cNvPr id="1664" name="Shape 97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Users are able to responsibly define, provision, and manage the resources they need, without needing IT staff to do it for them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Teams are able to easily and quickly recover from failures, rather than assuming failure can be completely prevented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Improvements are made continuously, rather than done through expensive and risky “big bang” projects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TextBox 5"/>
          <p:cNvSpPr txBox="1"/>
          <p:nvPr>
            <p:ph type="sldNum" sz="quarter" idx="2"/>
          </p:nvPr>
        </p:nvSpPr>
        <p:spPr>
          <a:xfrm>
            <a:off x="289585" y="4889896"/>
            <a:ext cx="245404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67" name="Shape 102"/>
          <p:cNvSpPr txBox="1"/>
          <p:nvPr>
            <p:ph type="title"/>
          </p:nvPr>
        </p:nvSpPr>
        <p:spPr>
          <a:xfrm>
            <a:off x="457200" y="57149"/>
            <a:ext cx="7086600" cy="585516"/>
          </a:xfrm>
          <a:prstGeom prst="rect">
            <a:avLst/>
          </a:prstGeom>
        </p:spPr>
        <p:txBody>
          <a:bodyPr/>
          <a:lstStyle>
            <a:lvl1pPr defTabSz="768095">
              <a:defRPr sz="3359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Tools for IaC</a:t>
            </a:r>
          </a:p>
        </p:txBody>
      </p:sp>
      <p:sp>
        <p:nvSpPr>
          <p:cNvPr id="1668" name="Shape 103"/>
          <p:cNvSpPr txBox="1"/>
          <p:nvPr>
            <p:ph type="body" idx="1"/>
          </p:nvPr>
        </p:nvSpPr>
        <p:spPr>
          <a:xfrm>
            <a:off x="457200" y="1113588"/>
            <a:ext cx="8458200" cy="3672409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Terraform is a tool for building, changing, and versioning infrastructure safely and efficiently</a:t>
            </a:r>
          </a:p>
          <a:p>
            <a:pPr>
              <a:buFont typeface="Arial"/>
              <a:buChar char="•"/>
              <a:defRPr sz="2200">
                <a:latin typeface="Calibri"/>
                <a:ea typeface="Calibri"/>
                <a:cs typeface="Calibri"/>
                <a:sym typeface="Calibri"/>
              </a:defRPr>
            </a:pPr>
            <a:r>
              <a:t>AWS CloudFormation gives developers and systems administrators an easy way to create and manage a collection of related AWS 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TextBox 5"/>
          <p:cNvSpPr txBox="1"/>
          <p:nvPr>
            <p:ph type="sldNum" sz="quarter" idx="2"/>
          </p:nvPr>
        </p:nvSpPr>
        <p:spPr>
          <a:xfrm>
            <a:off x="360216" y="4889896"/>
            <a:ext cx="174773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93" name="Shape 60"/>
          <p:cNvSpPr txBox="1"/>
          <p:nvPr>
            <p:ph type="title"/>
          </p:nvPr>
        </p:nvSpPr>
        <p:spPr>
          <a:xfrm>
            <a:off x="457200" y="477773"/>
            <a:ext cx="7086600" cy="585515"/>
          </a:xfrm>
          <a:prstGeom prst="rect">
            <a:avLst/>
          </a:prstGeom>
        </p:spPr>
        <p:txBody>
          <a:bodyPr/>
          <a:lstStyle/>
          <a:p>
            <a:pPr defTabSz="374904">
              <a:defRPr sz="1640">
                <a:solidFill>
                  <a:srgbClr val="E01A26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Cloud Computing (4)</a:t>
            </a:r>
            <a:br/>
            <a:r>
              <a:t> </a:t>
            </a:r>
          </a:p>
        </p:txBody>
      </p:sp>
      <p:sp>
        <p:nvSpPr>
          <p:cNvPr id="1494" name="Straight Connector 2"/>
          <p:cNvSpPr/>
          <p:nvPr/>
        </p:nvSpPr>
        <p:spPr>
          <a:xfrm>
            <a:off x="457199" y="4093028"/>
            <a:ext cx="8469088" cy="1"/>
          </a:xfrm>
          <a:prstGeom prst="line">
            <a:avLst/>
          </a:prstGeom>
          <a:ln>
            <a:solidFill>
              <a:srgbClr val="F9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95" name="Straight Connector 5"/>
          <p:cNvSpPr/>
          <p:nvPr/>
        </p:nvSpPr>
        <p:spPr>
          <a:xfrm>
            <a:off x="446313" y="1113588"/>
            <a:ext cx="8469088" cy="1"/>
          </a:xfrm>
          <a:prstGeom prst="line">
            <a:avLst/>
          </a:prstGeom>
          <a:ln>
            <a:solidFill>
              <a:srgbClr val="F90000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49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6313" y="1113588"/>
            <a:ext cx="8479974" cy="29794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TextBox 5"/>
          <p:cNvSpPr txBox="1"/>
          <p:nvPr>
            <p:ph type="sldNum" sz="quarter" idx="2"/>
          </p:nvPr>
        </p:nvSpPr>
        <p:spPr>
          <a:xfrm>
            <a:off x="360216" y="4889896"/>
            <a:ext cx="174773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99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57250"/>
            <a:ext cx="9144000" cy="407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TextBox 5"/>
          <p:cNvSpPr txBox="1"/>
          <p:nvPr>
            <p:ph type="sldNum" sz="quarter" idx="2"/>
          </p:nvPr>
        </p:nvSpPr>
        <p:spPr>
          <a:xfrm>
            <a:off x="360216" y="4889896"/>
            <a:ext cx="174773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0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57560"/>
            <a:ext cx="7389542" cy="43192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TextBox 5"/>
          <p:cNvSpPr txBox="1"/>
          <p:nvPr>
            <p:ph type="sldNum" sz="quarter" idx="2"/>
          </p:nvPr>
        </p:nvSpPr>
        <p:spPr>
          <a:xfrm>
            <a:off x="360216" y="4889896"/>
            <a:ext cx="174773" cy="2269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0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15756"/>
            <a:ext cx="7567962" cy="43678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_JBh - ENG">
  <a:themeElements>
    <a:clrScheme name="2_JBh - ENG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0000"/>
      </a:accent1>
      <a:accent2>
        <a:srgbClr val="A5A5A5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2_JBh - ENG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2_JBh - E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_JBh - ENG">
  <a:themeElements>
    <a:clrScheme name="2_JBh - ENG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0000"/>
      </a:accent1>
      <a:accent2>
        <a:srgbClr val="A5A5A5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2_JBh - ENG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2_JBh - E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